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E00C-EC93-42F0-BDFA-0D0A42A9EAD2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4D40-899A-45F2-B981-60114A308F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E00C-EC93-42F0-BDFA-0D0A42A9EAD2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4D40-899A-45F2-B981-60114A308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E00C-EC93-42F0-BDFA-0D0A42A9EAD2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4D40-899A-45F2-B981-60114A308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E00C-EC93-42F0-BDFA-0D0A42A9EAD2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4D40-899A-45F2-B981-60114A308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E00C-EC93-42F0-BDFA-0D0A42A9EAD2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BBA4D40-899A-45F2-B981-60114A308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E00C-EC93-42F0-BDFA-0D0A42A9EAD2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4D40-899A-45F2-B981-60114A308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E00C-EC93-42F0-BDFA-0D0A42A9EAD2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4D40-899A-45F2-B981-60114A308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E00C-EC93-42F0-BDFA-0D0A42A9EAD2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4D40-899A-45F2-B981-60114A308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E00C-EC93-42F0-BDFA-0D0A42A9EAD2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4D40-899A-45F2-B981-60114A308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E00C-EC93-42F0-BDFA-0D0A42A9EAD2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4D40-899A-45F2-B981-60114A308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E00C-EC93-42F0-BDFA-0D0A42A9EAD2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4D40-899A-45F2-B981-60114A308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A1E00C-EC93-42F0-BDFA-0D0A42A9EAD2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BA4D40-899A-45F2-B981-60114A308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5000">
    <p:fad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Выпускники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разных лет</a:t>
            </a:r>
            <a:endParaRPr lang="ru-RU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Выпуск 1947 года</a:t>
            </a:r>
            <a:endParaRPr lang="ru-RU" dirty="0"/>
          </a:p>
        </p:txBody>
      </p:sp>
      <p:pic>
        <p:nvPicPr>
          <p:cNvPr id="1026" name="Picture 2" descr="C:\Users\4\Desktop\груз\Безымянный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5" y="1611312"/>
            <a:ext cx="7372350" cy="46863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Выпуск 1986 года.</a:t>
            </a:r>
            <a:endParaRPr lang="ru-RU" dirty="0"/>
          </a:p>
        </p:txBody>
      </p:sp>
      <p:pic>
        <p:nvPicPr>
          <p:cNvPr id="2050" name="Picture 2" descr="C:\Users\4\Desktop\груз\Безымянный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216" y="1196752"/>
            <a:ext cx="7635216" cy="561967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 «А» класс 1964 год</a:t>
            </a:r>
            <a:endParaRPr lang="ru-RU" dirty="0"/>
          </a:p>
        </p:txBody>
      </p:sp>
      <p:pic>
        <p:nvPicPr>
          <p:cNvPr id="3074" name="Picture 2" descr="C:\Users\4\Desktop\груз\Безымянный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77799"/>
            <a:ext cx="8064895" cy="507789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4\Desktop\груз\Безымянный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8627"/>
            <a:ext cx="8583708" cy="678937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428750"/>
            <a:ext cx="2357438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1428750"/>
            <a:ext cx="2357437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484784"/>
            <a:ext cx="2255837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71600" y="4797152"/>
            <a:ext cx="1410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 smtClean="0">
                <a:latin typeface="Arial" charset="0"/>
              </a:rPr>
              <a:t>Базаев</a:t>
            </a:r>
            <a:r>
              <a:rPr lang="ru-RU" dirty="0" smtClean="0">
                <a:latin typeface="Arial" charset="0"/>
              </a:rPr>
              <a:t> В.Т.</a:t>
            </a:r>
            <a:endParaRPr lang="ru-RU" dirty="0"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4797152"/>
            <a:ext cx="1421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 smtClean="0">
                <a:latin typeface="Arial" charset="0"/>
              </a:rPr>
              <a:t>Гизоев</a:t>
            </a:r>
            <a:r>
              <a:rPr lang="ru-RU" dirty="0" smtClean="0">
                <a:latin typeface="Arial" charset="0"/>
              </a:rPr>
              <a:t> В.С.</a:t>
            </a:r>
            <a:endParaRPr lang="ru-RU" dirty="0"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4653136"/>
            <a:ext cx="1504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Гурциев</a:t>
            </a:r>
            <a:r>
              <a:rPr lang="ru-RU" dirty="0" smtClean="0"/>
              <a:t> Х.Н.</a:t>
            </a:r>
            <a:endParaRPr lang="ru-RU" dirty="0"/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4149080"/>
            <a:ext cx="4040188" cy="750887"/>
          </a:xfrm>
        </p:spPr>
        <p:txBody>
          <a:bodyPr/>
          <a:lstStyle/>
          <a:p>
            <a:r>
              <a:rPr lang="ru-RU" dirty="0" err="1" smtClean="0">
                <a:latin typeface="Arial" charset="0"/>
              </a:rPr>
              <a:t>Кисиев</a:t>
            </a:r>
            <a:r>
              <a:rPr lang="ru-RU" dirty="0" smtClean="0">
                <a:latin typeface="Arial" charset="0"/>
              </a:rPr>
              <a:t> М. Ш.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02225" y="4437112"/>
            <a:ext cx="4041775" cy="750887"/>
          </a:xfrm>
        </p:spPr>
        <p:txBody>
          <a:bodyPr/>
          <a:lstStyle/>
          <a:p>
            <a:r>
              <a:rPr lang="ru-RU" dirty="0" smtClean="0">
                <a:latin typeface="Arial" charset="0"/>
              </a:rPr>
              <a:t>Туганова Л.А.</a:t>
            </a:r>
          </a:p>
          <a:p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f8390df66f30d8c0f06c7cbe0a9f817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412776"/>
            <a:ext cx="2808312" cy="2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34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Выпускники</vt:lpstr>
      <vt:lpstr>Выпуск 1947 года</vt:lpstr>
      <vt:lpstr>Выпуск 1986 года.</vt:lpstr>
      <vt:lpstr>8 «А» класс 1964 год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Выпускники</dc:title>
  <dc:creator>User</dc:creator>
  <cp:lastModifiedBy>4</cp:lastModifiedBy>
  <cp:revision>9</cp:revision>
  <dcterms:created xsi:type="dcterms:W3CDTF">2013-10-24T08:50:32Z</dcterms:created>
  <dcterms:modified xsi:type="dcterms:W3CDTF">2013-11-07T08:01:46Z</dcterms:modified>
</cp:coreProperties>
</file>